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9"/>
    <p:restoredTop sz="96911"/>
  </p:normalViewPr>
  <p:slideViewPr>
    <p:cSldViewPr>
      <p:cViewPr>
        <p:scale>
          <a:sx n="70" d="100"/>
          <a:sy n="70" d="100"/>
        </p:scale>
        <p:origin x="152" y="-1072"/>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34788"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575589"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702061"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47077"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07765"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575590" y="12880300"/>
            <a:ext cx="15955906" cy="2308324"/>
          </a:xfrm>
          <a:prstGeom prst="rect">
            <a:avLst/>
          </a:prstGeom>
        </p:spPr>
        <p:txBody>
          <a:bodyPr wrap="square">
            <a:spAutoFit/>
          </a:bodyPr>
          <a:lstStyle/>
          <a:p>
            <a:pPr lvl="0" defTabSz="914400">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2">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575589" y="1551077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655808" y="16206414"/>
            <a:ext cx="15316200" cy="1384995"/>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a:p>
            <a:pPr marL="457200" indent="-457200">
              <a:buFont typeface="Arial" panose="020B0604020202020204" pitchFamily="34" charset="0"/>
              <a:buChar char="•"/>
            </a:pP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841</TotalTime>
  <Words>651</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73</cp:revision>
  <cp:lastPrinted>2019-01-15T20:09:24Z</cp:lastPrinted>
  <dcterms:created xsi:type="dcterms:W3CDTF">2012-11-30T02:20:55Z</dcterms:created>
  <dcterms:modified xsi:type="dcterms:W3CDTF">2019-01-15T20:35:08Z</dcterms:modified>
</cp:coreProperties>
</file>